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0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63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com/paper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hyperlink" Target="https://example.com/paper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0303" y="346353"/>
            <a:ext cx="4069675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Báo Cáo Project Xử Lý Ảnh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03753" y="991791"/>
            <a:ext cx="1362289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Hướng dẫn chi tiết để trình bày một project xử lý ảnh toàn diện và chuyên nghiệp.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53" y="1334929"/>
            <a:ext cx="9572030" cy="6549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64" y="298252"/>
            <a:ext cx="430649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8. Tài liệu tham khảo &amp; 9. Phụ lục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33864" y="854154"/>
            <a:ext cx="13762673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Liệt kê các tài liệu đã tham khảo và các tài nguyên bổ sung.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33864" y="1258133"/>
            <a:ext cx="135600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Tài liệu tham khảo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33864" y="1536025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Liệt kê đầy đủ tài liệu, link, bài báo, sách tham khảo.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433864" y="1747361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Tên bài báo/sách 1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433864" y="1958697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Tên bài báo/sách 2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55098" y="1258133"/>
            <a:ext cx="135600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Phụ lục (nếu có)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55098" y="1536025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Code, link GitHub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55098" y="1747361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demo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55098" y="1958697"/>
            <a:ext cx="674905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đi kèm</a:t>
            </a:r>
            <a:endParaRPr lang="en-US" sz="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4" y="2292072"/>
            <a:ext cx="8245078" cy="564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061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Lục Báo Cáo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752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61849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06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Thông tin chung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07437" y="304752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361849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5207437" y="3506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Giới thiệu project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21203" y="304752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361849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9621203" y="3506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Cơ sở lý thuyết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93790" y="416409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4478417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623316"/>
            <a:ext cx="28522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&amp; Phương pháp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207437" y="416409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5207437" y="4478417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5207437" y="46233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Cài đặt &amp; Minh họa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621203" y="416409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9621203" y="4478417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9621203" y="46233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&amp; Đánh giá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93790" y="52806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93790" y="5594985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5739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 &amp; Đề xuất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5207437" y="52806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08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5207437" y="5594985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5207437" y="5739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Tài liệu tham khảo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9621203" y="52806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09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9621203" y="5594985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9" name="Text 27"/>
          <p:cNvSpPr/>
          <p:nvPr/>
        </p:nvSpPr>
        <p:spPr>
          <a:xfrm>
            <a:off x="9621203" y="5739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Phụ lục</a:t>
            </a:r>
            <a:endParaRPr lang="en-US" sz="1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84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Thông tin chung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8275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Phần này cung cấp cái nhìn tổng quan về project, bao gồm các thông tin cơ bản để người đọc nắm bắt được bối cảnh và những người thực hiện.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41075"/>
            <a:ext cx="13042821" cy="2422565"/>
          </a:xfrm>
          <a:prstGeom prst="roundRect">
            <a:avLst>
              <a:gd name="adj" fmla="val 34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84869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97537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Tên project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1923" y="3975378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………………………………………………………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4419600"/>
            <a:ext cx="13027581" cy="12655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454628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sinh viên thực hiện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911923" y="4546283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 và tên 1 - MSSV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911923" y="4923353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 và tên 2 - MSSV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5300424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 và tên 3 - MSSV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568511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581179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Thời gian thực hiện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5811798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…………………………………………………………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343" y="312301"/>
            <a:ext cx="2840117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Giới thiệu project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4343" y="894398"/>
            <a:ext cx="13721715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Phần này trình bày rõ ràng về bài toán thực tế mà project giải quyết, ý nghĩa và mục tiêu cụ thể.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54343" y="1203841"/>
            <a:ext cx="4498181" cy="684967"/>
          </a:xfrm>
          <a:prstGeom prst="roundRect">
            <a:avLst>
              <a:gd name="adj" fmla="val 1068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39103" y="1203841"/>
            <a:ext cx="60960" cy="684967"/>
          </a:xfrm>
          <a:prstGeom prst="roundRect">
            <a:avLst>
              <a:gd name="adj" fmla="val 78272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28888" y="1332667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Bài toán thực tế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28888" y="1578293"/>
            <a:ext cx="4194810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bài toán thực tế cần giải quyết.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5066109" y="1203841"/>
            <a:ext cx="4498181" cy="684967"/>
          </a:xfrm>
          <a:prstGeom prst="roundRect">
            <a:avLst>
              <a:gd name="adj" fmla="val 1068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050869" y="1203841"/>
            <a:ext cx="60960" cy="684967"/>
          </a:xfrm>
          <a:prstGeom prst="roundRect">
            <a:avLst>
              <a:gd name="adj" fmla="val 78272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240655" y="1332667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Ý nghĩa &amp; Ứng dụng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240655" y="1578293"/>
            <a:ext cx="4194810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Ý nghĩa và tính ứng dụng của project trong thực tiễn.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9677876" y="1203841"/>
            <a:ext cx="4498181" cy="684967"/>
          </a:xfrm>
          <a:prstGeom prst="roundRect">
            <a:avLst>
              <a:gd name="adj" fmla="val 1068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62636" y="1203841"/>
            <a:ext cx="60960" cy="684967"/>
          </a:xfrm>
          <a:prstGeom prst="roundRect">
            <a:avLst>
              <a:gd name="adj" fmla="val 78272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852422" y="1332667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project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852422" y="1578293"/>
            <a:ext cx="4194810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mục tiêu cụ thể cần hoàn thành trong project.</a:t>
            </a:r>
            <a:endParaRPr lang="en-US" sz="8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3" y="2016562"/>
            <a:ext cx="8633936" cy="5907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" y="290751"/>
            <a:ext cx="264390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Cơ sở lý thuyết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22910" y="832723"/>
            <a:ext cx="13784580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Tóm tắt các kiến thức xử lý ảnh và công cụ được áp dụng trong project.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422910" y="1226463"/>
            <a:ext cx="1321951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Kiến thức xử lý ảnh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22910" y="1497330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Tiền xử lý </a:t>
            </a:r>
            <a:r>
              <a:rPr lang="en-US" sz="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ảnh </a:t>
            </a:r>
            <a:r>
              <a:rPr lang="en-US" sz="8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(thay </a:t>
            </a: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đổi độ sáng, v.v.)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22910" y="1703308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Kỹ thuật xử lý hình thái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22910" y="1909286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Phát hiện biên / phân đoạn / nhận dạng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7451765" y="1226463"/>
            <a:ext cx="1321951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thuyết công cụ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51765" y="1497330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7451765" y="1703308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scikit-image (skimage)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7451765" y="1909286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Tesseract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765" y="2115264"/>
            <a:ext cx="6763345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công cụ khác (nếu có)</a:t>
            </a:r>
            <a:endParaRPr lang="en-US" sz="8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2440186"/>
            <a:ext cx="8037433" cy="5499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8862"/>
            <a:ext cx="90251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Thiết kế và phương pháp giải quyết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577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tả chi tiết quy trình xử lý ảnh, phương pháp đề xuất và tiến trình thực hiện.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6556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9187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Sơ đồ tổng quan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3479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Sơ đồ tổng quan quy trình xử lý ảnh.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26556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3918704"/>
            <a:ext cx="25523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Phương pháp đề xuất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3479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tả phương pháp giải quyết vấn đề.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26556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39187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Thu thập dữ liệu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3479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Nguồn, số lượng, dạng dữ liệu ảnh.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51614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Tiến trình xử lý: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57692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1: ……………………………….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15624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2: ……………………………….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54319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3: ……………………………….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237" y="387906"/>
            <a:ext cx="3765232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Cài đặt và minh hoạ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4237" y="1110734"/>
            <a:ext cx="13501926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các đoạn mã chính, giao diện demo và hình ảnh minh họa input/output.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64237" y="1636038"/>
            <a:ext cx="219098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chính &amp; Sơ đồ luồng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64237" y="1997393"/>
            <a:ext cx="65789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đoạn code quan trọng hoặc sơ đồ luồng xử lý.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64237" y="2381726"/>
            <a:ext cx="6578918" cy="1565910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557213" y="2381726"/>
            <a:ext cx="6592967" cy="1565910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698183" y="2487454"/>
            <a:ext cx="6311027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Ví dụ đoạn code Pythonimport cv2img = cv2.imread(</a:t>
            </a:r>
            <a:r>
              <a:rPr lang="en-US" sz="110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'input.jpg</a:t>
            </a:r>
            <a:r>
              <a:rPr lang="en-US" sz="110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')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gray_img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cv2.cvtColor(img, </a:t>
            </a:r>
            <a:r>
              <a:rPr lang="en-US" sz="110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cv2.COLOR_BGR2GRAY</a:t>
            </a:r>
            <a:r>
              <a:rPr lang="en-US" sz="110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cv2.imwrite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('output.jpg', gray_img)        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4865" y="1636038"/>
            <a:ext cx="232898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Giao diện demo &amp; Minh họa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94865" y="1997393"/>
            <a:ext cx="65789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Hình ảnh giao diện người dùng (nếu có) và các ví dụ input/output.</a:t>
            </a:r>
            <a:endParaRPr lang="en-US" sz="11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865" y="2381726"/>
            <a:ext cx="6578918" cy="6578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434" y="371594"/>
            <a:ext cx="282225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6. Kết quả và đánh giá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22434" y="912852"/>
            <a:ext cx="13785533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các kết quả đạt được, so sánh và đánh giá hiệu quả của project.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422434" y="1200626"/>
            <a:ext cx="4524732" cy="1046202"/>
          </a:xfrm>
          <a:prstGeom prst="roundRect">
            <a:avLst>
              <a:gd name="adj" fmla="val 42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5662" y="1313855"/>
            <a:ext cx="316825" cy="316825"/>
          </a:xfrm>
          <a:prstGeom prst="roundRect">
            <a:avLst>
              <a:gd name="adj" fmla="val 2885847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6" y="1383149"/>
            <a:ext cx="142518" cy="1782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5662" y="1736288"/>
            <a:ext cx="1320284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trên dữ liệu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35662" y="1964650"/>
            <a:ext cx="4298275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 số kết quả tiêu biểu trên tập dữ liệu đã sử dụng.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5052774" y="1200626"/>
            <a:ext cx="4524732" cy="1046202"/>
          </a:xfrm>
          <a:prstGeom prst="roundRect">
            <a:avLst>
              <a:gd name="adj" fmla="val 42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66003" y="1313855"/>
            <a:ext cx="316825" cy="316825"/>
          </a:xfrm>
          <a:prstGeom prst="roundRect">
            <a:avLst>
              <a:gd name="adj" fmla="val 28858473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57" y="1383149"/>
            <a:ext cx="142518" cy="1782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66003" y="1736288"/>
            <a:ext cx="1320284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 sánh trước/sau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5166003" y="1964650"/>
            <a:ext cx="4298275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 sánh hình ảnh hoặc dữ liệu trước và sau khi xử lý để thấy rõ hiệu quả.</a:t>
            </a:r>
            <a:endParaRPr lang="en-US" sz="800" dirty="0"/>
          </a:p>
        </p:txBody>
      </p:sp>
      <p:sp>
        <p:nvSpPr>
          <p:cNvPr id="14" name="Shape 10"/>
          <p:cNvSpPr/>
          <p:nvPr/>
        </p:nvSpPr>
        <p:spPr>
          <a:xfrm>
            <a:off x="9683115" y="1200626"/>
            <a:ext cx="4524732" cy="1046202"/>
          </a:xfrm>
          <a:prstGeom prst="roundRect">
            <a:avLst>
              <a:gd name="adj" fmla="val 42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96343" y="1313855"/>
            <a:ext cx="316825" cy="316825"/>
          </a:xfrm>
          <a:prstGeom prst="roundRect">
            <a:avLst>
              <a:gd name="adj" fmla="val 28858473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497" y="1383149"/>
            <a:ext cx="142518" cy="1782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96343" y="1736288"/>
            <a:ext cx="1320284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Đánh giá hiệu quả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9796343" y="1964650"/>
            <a:ext cx="4298275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Đánh giá bằng độ chính xác, precision, recall (nếu project nhận dạng).</a:t>
            </a:r>
            <a:endParaRPr lang="en-US" sz="8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34" y="2365653"/>
            <a:ext cx="8027313" cy="5492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6239"/>
            <a:ext cx="50745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7. Kết luận và đề xuất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1315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Tổng kết khả năng thực tế, các giới hạn và hướng phát triển tiếp theo của project.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51590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873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603778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72" y="4002762"/>
            <a:ext cx="238125" cy="2976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5008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507694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Khả năng thực tế và ứng dụng của project.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4151590"/>
            <a:ext cx="4215408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07437" y="4128730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7017425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8" y="4002762"/>
            <a:ext cx="238125" cy="29765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8655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Giới hạn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28655" y="5076944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Những hạn chế và điểm cần cải thiện của project.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4151590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21203" y="412873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31191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950BC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9784" y="4002762"/>
            <a:ext cx="238125" cy="29765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42421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phát triển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842421" y="507694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ý tưởng và kế hoạch để phát triển project trong tương lai.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3</cp:revision>
  <dcterms:created xsi:type="dcterms:W3CDTF">2025-08-13T07:49:51Z</dcterms:created>
  <dcterms:modified xsi:type="dcterms:W3CDTF">2025-08-13T07:54:05Z</dcterms:modified>
</cp:coreProperties>
</file>